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A89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47169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76442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8901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174790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69466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89203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57736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29155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67918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61068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47931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D173-D4F8-43A7-91B0-BFD8BBD8D4C8}" type="datetimeFigureOut">
              <a:rPr lang="en-029" smtClean="0"/>
              <a:t>14/10/2021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E4AC-4795-4B62-A830-EC7B5693E506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392195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81000" y="566975"/>
            <a:ext cx="7467599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12A89D"/>
                </a:solidFill>
                <a:effectLst/>
                <a:uLnTx/>
                <a:uFillTx/>
                <a:latin typeface="CL Futura CondensedLight" pitchFamily="-106" charset="0"/>
              </a:rPr>
              <a:t>Presentation </a:t>
            </a:r>
            <a:r>
              <a:rPr lang="en-US" kern="0" smtClean="0">
                <a:solidFill>
                  <a:srgbClr val="12A89D"/>
                </a:solidFill>
                <a:latin typeface="CL Futura CondensedLight" pitchFamily="-106" charset="0"/>
              </a:rPr>
              <a:t>Recommendations: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smtClean="0">
                <a:solidFill>
                  <a:srgbClr val="12A89D"/>
                </a:solidFill>
                <a:latin typeface="CL Futura CondensedLight" pitchFamily="-106" charset="0"/>
              </a:rPr>
              <a:t>text colour R18 G 168 B 157 Use this for headings and subheadings for interest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Use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this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PP template to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introduce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and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describe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your project.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The Logo may be reduced in size and placed elsewhere in the slide, but 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L Futura CondensedLight" pitchFamily="-106" charset="0"/>
              </a:rPr>
              <a:t>is NOT to be removed from the slide or from the presentation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. This</a:t>
            </a:r>
            <a:r>
              <a:rPr kumimoji="0" lang="en-US" sz="1400" b="0" i="0" u="none" strike="noStrike" kern="0" cap="none" spc="0" normalizeH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is the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text recommended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for use- CL </a:t>
            </a:r>
            <a:r>
              <a:rPr kumimoji="0" lang="en-US" sz="1400" b="0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Futura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Condensed Light- and should be WHITE.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400" kern="0" dirty="0">
              <a:solidFill>
                <a:srgbClr val="FFFFFF"/>
              </a:solidFill>
              <a:latin typeface="CL Futura CondensedLight" pitchFamily="-10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Copy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the following blank slide to 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complete your presentation or as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a template 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on which to customize your own slide blanks.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Each of </a:t>
            </a:r>
            <a:r>
              <a:rPr kumimoji="0" lang="en-US" sz="1400" b="0" i="0" u="none" strike="noStrike" kern="0" cap="none" spc="0" normalizeH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the </a:t>
            </a:r>
            <a:r>
              <a:rPr lang="en-US" sz="1400" kern="0" dirty="0">
                <a:solidFill>
                  <a:srgbClr val="FFFFFF"/>
                </a:solidFill>
                <a:latin typeface="CL Futura CondensedLight" pitchFamily="-106" charset="0"/>
              </a:rPr>
              <a:t>5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judging criteria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should in some way be addressed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if they are relevant to the submission</a:t>
            </a:r>
            <a:r>
              <a:rPr lang="en-US" sz="1400" kern="0" noProof="0" dirty="0">
                <a:solidFill>
                  <a:srgbClr val="FFFFFF"/>
                </a:solidFill>
                <a:latin typeface="CL Futura CondensedLight" pitchFamily="-106" charset="0"/>
              </a:rPr>
              <a:t>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Use plans, diagrams and especially, good pictures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to describe your project. 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ntersperse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text within the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images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as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captions commenting on the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project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and to expand/explain your nomination criteria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All graphics used must be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at least 200dpi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and all floor plans/elevations/line drawings must be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L Futura CondensedLight" pitchFamily="-106" charset="0"/>
              </a:rPr>
              <a:t>inverted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(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i.e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.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white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graphic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on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black background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The maximum number of slides per 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submission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is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20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L Futura CondensedLight" pitchFamily="-106" charset="0"/>
              </a:rPr>
              <a:t>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L Futura CondensedLight" pitchFamily="-106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Please refer to the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Example Presentation 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(a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PDF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/ PP downloadable 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from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the CASE and CCA websites) as 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an example of how to assemble </a:t>
            </a:r>
            <a:r>
              <a:rPr lang="en-US" sz="1400" kern="0" smtClean="0">
                <a:solidFill>
                  <a:srgbClr val="FFFFFF"/>
                </a:solidFill>
                <a:latin typeface="CL Futura CondensedLight" pitchFamily="-106" charset="0"/>
              </a:rPr>
              <a:t>your own Nomination submission</a:t>
            </a:r>
            <a:r>
              <a:rPr lang="en-US" sz="1400" kern="0" dirty="0" smtClean="0">
                <a:solidFill>
                  <a:srgbClr val="FFFFFF"/>
                </a:solidFill>
                <a:latin typeface="CL Futura CondensedLight" pitchFamily="-106" charset="0"/>
              </a:rPr>
              <a:t>.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A11E795-8FBC-BE48-82DD-148BA96300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72824" y="5118100"/>
            <a:ext cx="768145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68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A11E795-8FBC-BE48-82DD-148BA96300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72824" y="5118100"/>
            <a:ext cx="768145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8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213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Andrew</cp:lastModifiedBy>
  <cp:revision>16</cp:revision>
  <dcterms:created xsi:type="dcterms:W3CDTF">2011-09-06T21:13:51Z</dcterms:created>
  <dcterms:modified xsi:type="dcterms:W3CDTF">2021-10-14T18:50:32Z</dcterms:modified>
</cp:coreProperties>
</file>