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A89D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2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02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BD173-D4F8-43A7-91B0-BFD8BBD8D4C8}" type="datetimeFigureOut">
              <a:rPr lang="en-029" smtClean="0"/>
              <a:t>14/10/2021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E4AC-4795-4B62-A830-EC7B5693E506}" type="slidenum">
              <a:rPr lang="en-029" smtClean="0"/>
              <a:t>‹#›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2471690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BD173-D4F8-43A7-91B0-BFD8BBD8D4C8}" type="datetimeFigureOut">
              <a:rPr lang="en-029" smtClean="0"/>
              <a:t>14/10/2021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E4AC-4795-4B62-A830-EC7B5693E506}" type="slidenum">
              <a:rPr lang="en-029" smtClean="0"/>
              <a:t>‹#›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3764423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BD173-D4F8-43A7-91B0-BFD8BBD8D4C8}" type="datetimeFigureOut">
              <a:rPr lang="en-029" smtClean="0"/>
              <a:t>14/10/2021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E4AC-4795-4B62-A830-EC7B5693E506}" type="slidenum">
              <a:rPr lang="en-029" smtClean="0"/>
              <a:t>‹#›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389014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BD173-D4F8-43A7-91B0-BFD8BBD8D4C8}" type="datetimeFigureOut">
              <a:rPr lang="en-029" smtClean="0"/>
              <a:t>14/10/2021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E4AC-4795-4B62-A830-EC7B5693E506}" type="slidenum">
              <a:rPr lang="en-029" smtClean="0"/>
              <a:t>‹#›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174790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BD173-D4F8-43A7-91B0-BFD8BBD8D4C8}" type="datetimeFigureOut">
              <a:rPr lang="en-029" smtClean="0"/>
              <a:t>14/10/2021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E4AC-4795-4B62-A830-EC7B5693E506}" type="slidenum">
              <a:rPr lang="en-029" smtClean="0"/>
              <a:t>‹#›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3694660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BD173-D4F8-43A7-91B0-BFD8BBD8D4C8}" type="datetimeFigureOut">
              <a:rPr lang="en-029" smtClean="0"/>
              <a:t>14/10/2021</a:t>
            </a:fld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E4AC-4795-4B62-A830-EC7B5693E506}" type="slidenum">
              <a:rPr lang="en-029" smtClean="0"/>
              <a:t>‹#›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2892034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BD173-D4F8-43A7-91B0-BFD8BBD8D4C8}" type="datetimeFigureOut">
              <a:rPr lang="en-029" smtClean="0"/>
              <a:t>14/10/2021</a:t>
            </a:fld>
            <a:endParaRPr lang="en-029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E4AC-4795-4B62-A830-EC7B5693E506}" type="slidenum">
              <a:rPr lang="en-029" smtClean="0"/>
              <a:t>‹#›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3577367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BD173-D4F8-43A7-91B0-BFD8BBD8D4C8}" type="datetimeFigureOut">
              <a:rPr lang="en-029" smtClean="0"/>
              <a:t>14/10/2021</a:t>
            </a:fld>
            <a:endParaRPr lang="en-029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E4AC-4795-4B62-A830-EC7B5693E506}" type="slidenum">
              <a:rPr lang="en-029" smtClean="0"/>
              <a:t>‹#›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2291555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BD173-D4F8-43A7-91B0-BFD8BBD8D4C8}" type="datetimeFigureOut">
              <a:rPr lang="en-029" smtClean="0"/>
              <a:t>14/10/2021</a:t>
            </a:fld>
            <a:endParaRPr lang="en-029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E4AC-4795-4B62-A830-EC7B5693E506}" type="slidenum">
              <a:rPr lang="en-029" smtClean="0"/>
              <a:t>‹#›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2679189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BD173-D4F8-43A7-91B0-BFD8BBD8D4C8}" type="datetimeFigureOut">
              <a:rPr lang="en-029" smtClean="0"/>
              <a:t>14/10/2021</a:t>
            </a:fld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E4AC-4795-4B62-A830-EC7B5693E506}" type="slidenum">
              <a:rPr lang="en-029" smtClean="0"/>
              <a:t>‹#›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2610686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029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BD173-D4F8-43A7-91B0-BFD8BBD8D4C8}" type="datetimeFigureOut">
              <a:rPr lang="en-029" smtClean="0"/>
              <a:t>14/10/2021</a:t>
            </a:fld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E4AC-4795-4B62-A830-EC7B5693E506}" type="slidenum">
              <a:rPr lang="en-029" smtClean="0"/>
              <a:t>‹#›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2479310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BD173-D4F8-43A7-91B0-BFD8BBD8D4C8}" type="datetimeFigureOut">
              <a:rPr lang="en-029" smtClean="0"/>
              <a:t>14/10/2021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FE4AC-4795-4B62-A830-EC7B5693E506}" type="slidenum">
              <a:rPr lang="en-029" smtClean="0"/>
              <a:t>‹#›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39219563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381000" y="566975"/>
            <a:ext cx="7467599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12A89D"/>
                </a:solidFill>
                <a:effectLst/>
                <a:uLnTx/>
                <a:uFillTx/>
                <a:latin typeface="CL Futura CondensedLight" pitchFamily="-106" charset="0"/>
              </a:rPr>
              <a:t>Presentation </a:t>
            </a:r>
            <a:r>
              <a:rPr lang="en-US" kern="0" smtClean="0">
                <a:solidFill>
                  <a:srgbClr val="12A89D"/>
                </a:solidFill>
                <a:latin typeface="CL Futura CondensedLight" pitchFamily="-106" charset="0"/>
              </a:rPr>
              <a:t>Recommendations: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smtClean="0">
                <a:solidFill>
                  <a:srgbClr val="12A89D"/>
                </a:solidFill>
                <a:latin typeface="CL Futura CondensedLight" pitchFamily="-106" charset="0"/>
              </a:rPr>
              <a:t>text colour R18 G 168 B 157 Use this for headings and subheadings for interest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L Futura CondensedLight" pitchFamily="-106" charset="0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L Futura CondensedLight" pitchFamily="-106" charset="0"/>
              </a:rPr>
              <a:t>Use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L Futura CondensedLight" pitchFamily="-106" charset="0"/>
              </a:rPr>
              <a:t>this</a:t>
            </a: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L Futura CondensedLight" pitchFamily="-106" charset="0"/>
              </a:rPr>
              <a:t> PP template to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L Futura CondensedLight" pitchFamily="-106" charset="0"/>
              </a:rPr>
              <a:t> introduce</a:t>
            </a: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L Futura CondensedLight" pitchFamily="-106" charset="0"/>
              </a:rPr>
              <a:t> and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L Futura CondensedLight" pitchFamily="-106" charset="0"/>
              </a:rPr>
              <a:t>describe</a:t>
            </a: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L Futura CondensedLight" pitchFamily="-106" charset="0"/>
              </a:rPr>
              <a:t>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L Futura CondensedLight" pitchFamily="-106" charset="0"/>
              </a:rPr>
              <a:t>your project.</a:t>
            </a: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L Futura CondensedLight" pitchFamily="-106" charset="0"/>
              </a:rPr>
              <a:t> The Logo may be reduced in size and placed elsewhere in the slide, but </a:t>
            </a:r>
            <a:r>
              <a:rPr kumimoji="0" lang="en-US" sz="14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L Futura CondensedLight" pitchFamily="-106" charset="0"/>
              </a:rPr>
              <a:t>is NOT to be removed from the slide or from the presentation</a:t>
            </a: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L Futura CondensedLight" pitchFamily="-106" charset="0"/>
              </a:rPr>
              <a:t>. This</a:t>
            </a:r>
            <a:r>
              <a:rPr kumimoji="0" lang="en-US" sz="1400" b="0" i="0" u="none" strike="noStrike" kern="0" cap="none" spc="0" normalizeH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L Futura CondensedLight" pitchFamily="-106" charset="0"/>
              </a:rPr>
              <a:t> is the</a:t>
            </a: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L Futura CondensedLight" pitchFamily="-106" charset="0"/>
              </a:rPr>
              <a:t>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L Futura CondensedLight" pitchFamily="-106" charset="0"/>
              </a:rPr>
              <a:t>text recommended</a:t>
            </a: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L Futura CondensedLight" pitchFamily="-106" charset="0"/>
              </a:rPr>
              <a:t> </a:t>
            </a:r>
            <a:r>
              <a:rPr kumimoji="0" lang="en-US" sz="1400" b="0" i="0" u="none" strike="noStrike" kern="0" cap="none" spc="0" normalizeH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L Futura CondensedLight" pitchFamily="-106" charset="0"/>
              </a:rPr>
              <a:t>for use- CL </a:t>
            </a:r>
            <a:r>
              <a:rPr kumimoji="0" lang="en-US" sz="1400" b="0" i="0" u="none" strike="noStrike" kern="0" cap="none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L Futura CondensedLight" pitchFamily="-106" charset="0"/>
              </a:rPr>
              <a:t>Futura</a:t>
            </a: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L Futura CondensedLight" pitchFamily="-106" charset="0"/>
              </a:rPr>
              <a:t> </a:t>
            </a:r>
            <a:r>
              <a:rPr kumimoji="0" lang="en-US" sz="1400" b="0" i="0" u="none" strike="noStrike" kern="0" cap="none" spc="0" normalizeH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L Futura CondensedLight" pitchFamily="-106" charset="0"/>
              </a:rPr>
              <a:t>Condensed Light- and should be WHITE.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L Futura CondensedLight" pitchFamily="-106" charset="0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1400" kern="0" dirty="0">
              <a:solidFill>
                <a:srgbClr val="FFFFFF"/>
              </a:solidFill>
              <a:latin typeface="CL Futura CondensedLight" pitchFamily="-106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kern="0" dirty="0" smtClean="0">
                <a:solidFill>
                  <a:srgbClr val="FFFFFF"/>
                </a:solidFill>
                <a:latin typeface="CL Futura CondensedLight" pitchFamily="-106" charset="0"/>
              </a:rPr>
              <a:t>Copy </a:t>
            </a:r>
            <a:r>
              <a:rPr lang="en-US" sz="1400" kern="0" smtClean="0">
                <a:solidFill>
                  <a:srgbClr val="FFFFFF"/>
                </a:solidFill>
                <a:latin typeface="CL Futura CondensedLight" pitchFamily="-106" charset="0"/>
              </a:rPr>
              <a:t>the following blank slide to </a:t>
            </a:r>
            <a:r>
              <a:rPr lang="en-US" sz="1400" kern="0" dirty="0" smtClean="0">
                <a:solidFill>
                  <a:srgbClr val="FFFFFF"/>
                </a:solidFill>
                <a:latin typeface="CL Futura CondensedLight" pitchFamily="-106" charset="0"/>
              </a:rPr>
              <a:t>complete your presentation or as </a:t>
            </a:r>
            <a:r>
              <a:rPr lang="en-US" sz="1400" kern="0" smtClean="0">
                <a:solidFill>
                  <a:srgbClr val="FFFFFF"/>
                </a:solidFill>
                <a:latin typeface="CL Futura CondensedLight" pitchFamily="-106" charset="0"/>
              </a:rPr>
              <a:t>a template </a:t>
            </a:r>
            <a:r>
              <a:rPr lang="en-US" sz="1400" kern="0" dirty="0" smtClean="0">
                <a:solidFill>
                  <a:srgbClr val="FFFFFF"/>
                </a:solidFill>
                <a:latin typeface="CL Futura CondensedLight" pitchFamily="-106" charset="0"/>
              </a:rPr>
              <a:t>on which to customize your own slide blanks.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400" b="0" i="0" u="none" strike="noStrike" kern="0" cap="none" spc="0" normalizeH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L Futura CondensedLight" pitchFamily="-106" charset="0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L Futura CondensedLight" pitchFamily="-106" charset="0"/>
              </a:rPr>
              <a:t>Each of </a:t>
            </a:r>
            <a:r>
              <a:rPr kumimoji="0" lang="en-US" sz="1400" b="0" i="0" u="none" strike="noStrike" kern="0" cap="none" spc="0" normalizeH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L Futura CondensedLight" pitchFamily="-106" charset="0"/>
              </a:rPr>
              <a:t>the </a:t>
            </a:r>
            <a:r>
              <a:rPr lang="en-US" sz="1400" kern="0" dirty="0">
                <a:solidFill>
                  <a:srgbClr val="FFFFFF"/>
                </a:solidFill>
                <a:latin typeface="CL Futura CondensedLight" pitchFamily="-106" charset="0"/>
              </a:rPr>
              <a:t>5</a:t>
            </a: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L Futura CondensedLight" pitchFamily="-106" charset="0"/>
              </a:rPr>
              <a:t>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L Futura CondensedLight" pitchFamily="-106" charset="0"/>
              </a:rPr>
              <a:t>judging criteria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L Futura CondensedLight" pitchFamily="-106" charset="0"/>
              </a:rPr>
              <a:t>should in some way be addressed</a:t>
            </a: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L Futura CondensedLight" pitchFamily="-106" charset="0"/>
              </a:rPr>
              <a:t> if they are relevant to the submission</a:t>
            </a:r>
            <a:r>
              <a:rPr lang="en-US" sz="1400" kern="0" noProof="0" dirty="0">
                <a:solidFill>
                  <a:srgbClr val="FFFFFF"/>
                </a:solidFill>
                <a:latin typeface="CL Futura CondensedLight" pitchFamily="-106" charset="0"/>
              </a:rPr>
              <a:t>.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L Futura CondensedLight" pitchFamily="-106" charset="0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L Futura CondensedLight" pitchFamily="-106" charset="0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L Futura CondensedLight" pitchFamily="-106" charset="0"/>
              </a:rPr>
              <a:t>Use plans, diagrams and especially, good pictures</a:t>
            </a: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L Futura CondensedLight" pitchFamily="-106" charset="0"/>
              </a:rPr>
              <a:t> to describe your project. I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L Futura CondensedLight" pitchFamily="-106" charset="0"/>
              </a:rPr>
              <a:t>ntersperse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L Futura CondensedLight" pitchFamily="-106" charset="0"/>
              </a:rPr>
              <a:t>text within the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L Futura CondensedLight" pitchFamily="-106" charset="0"/>
              </a:rPr>
              <a:t>images</a:t>
            </a: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L Futura CondensedLight" pitchFamily="-106" charset="0"/>
              </a:rPr>
              <a:t>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L Futura CondensedLight" pitchFamily="-106" charset="0"/>
              </a:rPr>
              <a:t>as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L Futura CondensedLight" pitchFamily="-106" charset="0"/>
              </a:rPr>
              <a:t>captions commenting on the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L Futura CondensedLight" pitchFamily="-106" charset="0"/>
              </a:rPr>
              <a:t>project</a:t>
            </a: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L Futura CondensedLight" pitchFamily="-106" charset="0"/>
              </a:rPr>
              <a:t> and to expand/explain your nomination criteria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L Futura CondensedLight" pitchFamily="-106" charset="0"/>
              </a:rPr>
              <a:t>.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L Futura CondensedLight" pitchFamily="-106" charset="0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L Futura CondensedLight" pitchFamily="-106" charset="0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L Futura CondensedLight" pitchFamily="-106" charset="0"/>
              </a:rPr>
              <a:t>All graphics used must be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L Futura CondensedLight" pitchFamily="-106" charset="0"/>
              </a:rPr>
              <a:t>at least 200dpi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L Futura CondensedLight" pitchFamily="-106" charset="0"/>
              </a:rPr>
              <a:t>and all floor plans/elevations/line drawings must be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L Futura CondensedLight" pitchFamily="-106" charset="0"/>
              </a:rPr>
              <a:t>inverted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L Futura CondensedLight" pitchFamily="-106" charset="0"/>
              </a:rPr>
              <a:t> (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L Futura CondensedLight" pitchFamily="-106" charset="0"/>
              </a:rPr>
              <a:t>i.e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L Futura CondensedLight" pitchFamily="-106" charset="0"/>
              </a:rPr>
              <a:t>.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L Futura CondensedLight" pitchFamily="-106" charset="0"/>
              </a:rPr>
              <a:t>white 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L Futura CondensedLight" pitchFamily="-106" charset="0"/>
              </a:rPr>
              <a:t>graphic</a:t>
            </a:r>
            <a:r>
              <a:rPr kumimoji="0" lang="en-US" sz="14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L Futura CondensedLight" pitchFamily="-106" charset="0"/>
              </a:rPr>
              <a:t> 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L Futura CondensedLight" pitchFamily="-106" charset="0"/>
              </a:rPr>
              <a:t>on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L Futura CondensedLight" pitchFamily="-106" charset="0"/>
              </a:rPr>
              <a:t>black background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L Futura CondensedLight" pitchFamily="-106" charset="0"/>
              </a:rPr>
              <a:t>)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L Futura CondensedLight" pitchFamily="-106" charset="0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L Futura CondensedLight" pitchFamily="-106" charset="0"/>
              </a:rPr>
              <a:t>The maximum number of slides per </a:t>
            </a:r>
            <a:r>
              <a:rPr lang="en-US" sz="1400" kern="0" dirty="0" smtClean="0">
                <a:solidFill>
                  <a:srgbClr val="FFFFFF"/>
                </a:solidFill>
                <a:latin typeface="CL Futura CondensedLight" pitchFamily="-106" charset="0"/>
              </a:rPr>
              <a:t>submission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L Futura CondensedLight" pitchFamily="-106" charset="0"/>
              </a:rPr>
              <a:t>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L Futura CondensedLight" pitchFamily="-106" charset="0"/>
              </a:rPr>
              <a:t>is 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L Futura CondensedLight" pitchFamily="-106" charset="0"/>
              </a:rPr>
              <a:t>20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L Futura CondensedLight" pitchFamily="-106" charset="0"/>
              </a:rPr>
              <a:t>.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L Futura CondensedLight" pitchFamily="-106" charset="0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400" kern="0" dirty="0" smtClean="0">
                <a:solidFill>
                  <a:srgbClr val="FFFFFF"/>
                </a:solidFill>
                <a:latin typeface="CL Futura CondensedLight" pitchFamily="-106" charset="0"/>
              </a:rPr>
              <a:t>Please refer to the </a:t>
            </a:r>
            <a:r>
              <a:rPr lang="en-US" sz="1400" kern="0" smtClean="0">
                <a:solidFill>
                  <a:srgbClr val="FFFFFF"/>
                </a:solidFill>
                <a:latin typeface="CL Futura CondensedLight" pitchFamily="-106" charset="0"/>
              </a:rPr>
              <a:t>Example Presentation </a:t>
            </a:r>
            <a:r>
              <a:rPr lang="en-US" sz="1400" kern="0" dirty="0" smtClean="0">
                <a:solidFill>
                  <a:srgbClr val="FFFFFF"/>
                </a:solidFill>
                <a:latin typeface="CL Futura CondensedLight" pitchFamily="-106" charset="0"/>
              </a:rPr>
              <a:t>(a </a:t>
            </a:r>
            <a:r>
              <a:rPr lang="en-US" sz="1400" kern="0" smtClean="0">
                <a:solidFill>
                  <a:srgbClr val="FFFFFF"/>
                </a:solidFill>
                <a:latin typeface="CL Futura CondensedLight" pitchFamily="-106" charset="0"/>
              </a:rPr>
              <a:t>PDF </a:t>
            </a:r>
            <a:r>
              <a:rPr lang="en-US" sz="1400" kern="0" smtClean="0">
                <a:solidFill>
                  <a:srgbClr val="FFFFFF"/>
                </a:solidFill>
                <a:latin typeface="CL Futura CondensedLight" pitchFamily="-106" charset="0"/>
              </a:rPr>
              <a:t>/ PP downloadable </a:t>
            </a:r>
            <a:r>
              <a:rPr lang="en-US" sz="1400" kern="0" dirty="0" smtClean="0">
                <a:solidFill>
                  <a:srgbClr val="FFFFFF"/>
                </a:solidFill>
                <a:latin typeface="CL Futura CondensedLight" pitchFamily="-106" charset="0"/>
              </a:rPr>
              <a:t>from </a:t>
            </a:r>
            <a:r>
              <a:rPr lang="en-US" sz="1400" kern="0" smtClean="0">
                <a:solidFill>
                  <a:srgbClr val="FFFFFF"/>
                </a:solidFill>
                <a:latin typeface="CL Futura CondensedLight" pitchFamily="-106" charset="0"/>
              </a:rPr>
              <a:t>the CASE and CCA websites) as </a:t>
            </a:r>
            <a:r>
              <a:rPr lang="en-US" sz="1400" kern="0" dirty="0" smtClean="0">
                <a:solidFill>
                  <a:srgbClr val="FFFFFF"/>
                </a:solidFill>
                <a:latin typeface="CL Futura CondensedLight" pitchFamily="-106" charset="0"/>
              </a:rPr>
              <a:t>an example of how to assemble </a:t>
            </a:r>
            <a:r>
              <a:rPr lang="en-US" sz="1400" kern="0" smtClean="0">
                <a:solidFill>
                  <a:srgbClr val="FFFFFF"/>
                </a:solidFill>
                <a:latin typeface="CL Futura CondensedLight" pitchFamily="-106" charset="0"/>
              </a:rPr>
              <a:t>your own Nomination submission</a:t>
            </a:r>
            <a:r>
              <a:rPr lang="en-US" sz="1400" kern="0" dirty="0" smtClean="0">
                <a:solidFill>
                  <a:srgbClr val="FFFFFF"/>
                </a:solidFill>
                <a:latin typeface="CL Futura CondensedLight" pitchFamily="-106" charset="0"/>
              </a:rPr>
              <a:t>.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3A11E795-8FBC-BE48-82DD-148BA96300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72824" y="5118100"/>
            <a:ext cx="768145" cy="158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683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3A11E795-8FBC-BE48-82DD-148BA96300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72824" y="5118100"/>
            <a:ext cx="768145" cy="158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382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213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</dc:creator>
  <cp:lastModifiedBy>Andrew</cp:lastModifiedBy>
  <cp:revision>16</cp:revision>
  <dcterms:created xsi:type="dcterms:W3CDTF">2011-09-06T21:13:51Z</dcterms:created>
  <dcterms:modified xsi:type="dcterms:W3CDTF">2021-10-14T18:50:32Z</dcterms:modified>
</cp:coreProperties>
</file>